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7" r:id="rId6"/>
    <p:sldId id="258" r:id="rId7"/>
    <p:sldId id="259" r:id="rId8"/>
    <p:sldId id="260" r:id="rId9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ADD8C"/>
    <a:srgbClr val="F8941C"/>
    <a:srgbClr val="1F4B75"/>
    <a:srgbClr val="BBD2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10EEA54-AD74-42F1-8FC2-F7B55A660437}" v="2" dt="2024-04-01T17:10:41.72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348"/>
    <p:restoredTop sz="94690"/>
  </p:normalViewPr>
  <p:slideViewPr>
    <p:cSldViewPr snapToGrid="0" snapToObjects="1">
      <p:cViewPr varScale="1">
        <p:scale>
          <a:sx n="26" d="100"/>
          <a:sy n="26" d="100"/>
        </p:scale>
        <p:origin x="2200" y="3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1840" y="5387342"/>
            <a:ext cx="37307520" cy="11460480"/>
          </a:xfrm>
        </p:spPr>
        <p:txBody>
          <a:bodyPr anchor="b"/>
          <a:lstStyle>
            <a:lvl1pPr algn="ctr"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86400" y="17289782"/>
            <a:ext cx="32918400" cy="7947658"/>
          </a:xfrm>
        </p:spPr>
        <p:txBody>
          <a:bodyPr/>
          <a:lstStyle>
            <a:lvl1pPr marL="0" indent="0" algn="ctr">
              <a:buNone/>
              <a:defRPr sz="11520"/>
            </a:lvl1pPr>
            <a:lvl2pPr marL="2194560" indent="0" algn="ctr">
              <a:buNone/>
              <a:defRPr sz="9600"/>
            </a:lvl2pPr>
            <a:lvl3pPr marL="4389120" indent="0" algn="ctr">
              <a:buNone/>
              <a:defRPr sz="8640"/>
            </a:lvl3pPr>
            <a:lvl4pPr marL="6583680" indent="0" algn="ctr">
              <a:buNone/>
              <a:defRPr sz="7680"/>
            </a:lvl4pPr>
            <a:lvl5pPr marL="8778240" indent="0" algn="ctr">
              <a:buNone/>
              <a:defRPr sz="7680"/>
            </a:lvl5pPr>
            <a:lvl6pPr marL="10972800" indent="0" algn="ctr">
              <a:buNone/>
              <a:defRPr sz="7680"/>
            </a:lvl6pPr>
            <a:lvl7pPr marL="13167360" indent="0" algn="ctr">
              <a:buNone/>
              <a:defRPr sz="7680"/>
            </a:lvl7pPr>
            <a:lvl8pPr marL="15361920" indent="0" algn="ctr">
              <a:buNone/>
              <a:defRPr sz="7680"/>
            </a:lvl8pPr>
            <a:lvl9pPr marL="17556480" indent="0" algn="ctr">
              <a:buNone/>
              <a:defRPr sz="768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15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193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409642" y="1752600"/>
            <a:ext cx="9464040" cy="2789682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17522" y="1752600"/>
            <a:ext cx="27843480" cy="2789682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671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73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94662" y="8206749"/>
            <a:ext cx="37856160" cy="13693138"/>
          </a:xfrm>
        </p:spPr>
        <p:txBody>
          <a:bodyPr anchor="b"/>
          <a:lstStyle>
            <a:lvl1pPr>
              <a:defRPr sz="28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94662" y="22029429"/>
            <a:ext cx="37856160" cy="7200898"/>
          </a:xfrm>
        </p:spPr>
        <p:txBody>
          <a:bodyPr/>
          <a:lstStyle>
            <a:lvl1pPr marL="0" indent="0">
              <a:buNone/>
              <a:defRPr sz="11520">
                <a:solidFill>
                  <a:schemeClr val="tx1"/>
                </a:solidFill>
              </a:defRPr>
            </a:lvl1pPr>
            <a:lvl2pPr marL="2194560" indent="0">
              <a:buNone/>
              <a:defRPr sz="9600">
                <a:solidFill>
                  <a:schemeClr val="tx1">
                    <a:tint val="75000"/>
                  </a:schemeClr>
                </a:solidFill>
              </a:defRPr>
            </a:lvl2pPr>
            <a:lvl3pPr marL="4389120" indent="0">
              <a:buNone/>
              <a:defRPr sz="8640">
                <a:solidFill>
                  <a:schemeClr val="tx1">
                    <a:tint val="75000"/>
                  </a:schemeClr>
                </a:solidFill>
              </a:defRPr>
            </a:lvl3pPr>
            <a:lvl4pPr marL="65836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4pPr>
            <a:lvl5pPr marL="877824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5pPr>
            <a:lvl6pPr marL="1097280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6pPr>
            <a:lvl7pPr marL="1316736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7pPr>
            <a:lvl8pPr marL="1536192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8pPr>
            <a:lvl9pPr marL="17556480" indent="0">
              <a:buNone/>
              <a:defRPr sz="768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7406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175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219920" y="8763000"/>
            <a:ext cx="18653760" cy="208864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099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1752607"/>
            <a:ext cx="37856160" cy="6362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23242" y="8069582"/>
            <a:ext cx="18568032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23242" y="12024360"/>
            <a:ext cx="18568032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19922" y="8069582"/>
            <a:ext cx="18659477" cy="3954778"/>
          </a:xfrm>
        </p:spPr>
        <p:txBody>
          <a:bodyPr anchor="b"/>
          <a:lstStyle>
            <a:lvl1pPr marL="0" indent="0">
              <a:buNone/>
              <a:defRPr sz="11520" b="1"/>
            </a:lvl1pPr>
            <a:lvl2pPr marL="2194560" indent="0">
              <a:buNone/>
              <a:defRPr sz="9600" b="1"/>
            </a:lvl2pPr>
            <a:lvl3pPr marL="4389120" indent="0">
              <a:buNone/>
              <a:defRPr sz="8640" b="1"/>
            </a:lvl3pPr>
            <a:lvl4pPr marL="6583680" indent="0">
              <a:buNone/>
              <a:defRPr sz="7680" b="1"/>
            </a:lvl4pPr>
            <a:lvl5pPr marL="8778240" indent="0">
              <a:buNone/>
              <a:defRPr sz="7680" b="1"/>
            </a:lvl5pPr>
            <a:lvl6pPr marL="10972800" indent="0">
              <a:buNone/>
              <a:defRPr sz="7680" b="1"/>
            </a:lvl6pPr>
            <a:lvl7pPr marL="13167360" indent="0">
              <a:buNone/>
              <a:defRPr sz="7680" b="1"/>
            </a:lvl7pPr>
            <a:lvl8pPr marL="15361920" indent="0">
              <a:buNone/>
              <a:defRPr sz="7680" b="1"/>
            </a:lvl8pPr>
            <a:lvl9pPr marL="17556480" indent="0">
              <a:buNone/>
              <a:defRPr sz="768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19922" y="12024360"/>
            <a:ext cx="18659477" cy="176860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4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302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434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659477" y="4739647"/>
            <a:ext cx="22219920" cy="23393400"/>
          </a:xfrm>
        </p:spPr>
        <p:txBody>
          <a:bodyPr/>
          <a:lstStyle>
            <a:lvl1pPr>
              <a:defRPr sz="15360"/>
            </a:lvl1pPr>
            <a:lvl2pPr>
              <a:defRPr sz="13440"/>
            </a:lvl2pPr>
            <a:lvl3pPr>
              <a:defRPr sz="11520"/>
            </a:lvl3pPr>
            <a:lvl4pPr>
              <a:defRPr sz="9600"/>
            </a:lvl4pPr>
            <a:lvl5pPr>
              <a:defRPr sz="9600"/>
            </a:lvl5pPr>
            <a:lvl6pPr>
              <a:defRPr sz="9600"/>
            </a:lvl6pPr>
            <a:lvl7pPr>
              <a:defRPr sz="9600"/>
            </a:lvl7pPr>
            <a:lvl8pPr>
              <a:defRPr sz="9600"/>
            </a:lvl8pPr>
            <a:lvl9pPr>
              <a:defRPr sz="9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445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23237" y="2194560"/>
            <a:ext cx="14156054" cy="7680960"/>
          </a:xfrm>
        </p:spPr>
        <p:txBody>
          <a:bodyPr anchor="b"/>
          <a:lstStyle>
            <a:lvl1pPr>
              <a:defRPr sz="153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659477" y="4739647"/>
            <a:ext cx="22219920" cy="23393400"/>
          </a:xfrm>
        </p:spPr>
        <p:txBody>
          <a:bodyPr anchor="t"/>
          <a:lstStyle>
            <a:lvl1pPr marL="0" indent="0">
              <a:buNone/>
              <a:defRPr sz="15360"/>
            </a:lvl1pPr>
            <a:lvl2pPr marL="2194560" indent="0">
              <a:buNone/>
              <a:defRPr sz="13440"/>
            </a:lvl2pPr>
            <a:lvl3pPr marL="4389120" indent="0">
              <a:buNone/>
              <a:defRPr sz="11520"/>
            </a:lvl3pPr>
            <a:lvl4pPr marL="6583680" indent="0">
              <a:buNone/>
              <a:defRPr sz="9600"/>
            </a:lvl4pPr>
            <a:lvl5pPr marL="8778240" indent="0">
              <a:buNone/>
              <a:defRPr sz="9600"/>
            </a:lvl5pPr>
            <a:lvl6pPr marL="10972800" indent="0">
              <a:buNone/>
              <a:defRPr sz="9600"/>
            </a:lvl6pPr>
            <a:lvl7pPr marL="13167360" indent="0">
              <a:buNone/>
              <a:defRPr sz="9600"/>
            </a:lvl7pPr>
            <a:lvl8pPr marL="15361920" indent="0">
              <a:buNone/>
              <a:defRPr sz="9600"/>
            </a:lvl8pPr>
            <a:lvl9pPr marL="17556480" indent="0">
              <a:buNone/>
              <a:defRPr sz="9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23237" y="9875520"/>
            <a:ext cx="14156054" cy="18295622"/>
          </a:xfrm>
        </p:spPr>
        <p:txBody>
          <a:bodyPr/>
          <a:lstStyle>
            <a:lvl1pPr marL="0" indent="0">
              <a:buNone/>
              <a:defRPr sz="7680"/>
            </a:lvl1pPr>
            <a:lvl2pPr marL="2194560" indent="0">
              <a:buNone/>
              <a:defRPr sz="6720"/>
            </a:lvl2pPr>
            <a:lvl3pPr marL="4389120" indent="0">
              <a:buNone/>
              <a:defRPr sz="5760"/>
            </a:lvl3pPr>
            <a:lvl4pPr marL="6583680" indent="0">
              <a:buNone/>
              <a:defRPr sz="4800"/>
            </a:lvl4pPr>
            <a:lvl5pPr marL="8778240" indent="0">
              <a:buNone/>
              <a:defRPr sz="4800"/>
            </a:lvl5pPr>
            <a:lvl6pPr marL="10972800" indent="0">
              <a:buNone/>
              <a:defRPr sz="4800"/>
            </a:lvl6pPr>
            <a:lvl7pPr marL="13167360" indent="0">
              <a:buNone/>
              <a:defRPr sz="4800"/>
            </a:lvl7pPr>
            <a:lvl8pPr marL="15361920" indent="0">
              <a:buNone/>
              <a:defRPr sz="4800"/>
            </a:lvl8pPr>
            <a:lvl9pPr marL="17556480" indent="0">
              <a:buNone/>
              <a:defRPr sz="4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72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17520" y="1752607"/>
            <a:ext cx="37856160" cy="6362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0" y="8763000"/>
            <a:ext cx="37856160" cy="208864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1752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BF4AAF-9B1D-944A-978D-09B3A6A57631}" type="datetimeFigureOut">
              <a:rPr lang="en-US" smtClean="0"/>
              <a:t>10/3/25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38960" y="30510487"/>
            <a:ext cx="1481328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998160" y="30510487"/>
            <a:ext cx="9875520" cy="1752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765DD-874D-6A4C-A0C5-4D74A372C7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126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BAE564A8-CF7C-7642-9DDF-C6CEF4A0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599105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Acknowledgements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C9746-2778-7846-A4B2-AE145DE0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13"/>
            <a:ext cx="43891200" cy="6668559"/>
          </a:xfrm>
          <a:prstGeom prst="rect">
            <a:avLst/>
          </a:prstGeom>
          <a:solidFill>
            <a:srgbClr val="1F4B75"/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 smtId="4294967295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31FE7DC0-3A04-3544-AB19-43B11F5E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8329430"/>
            <a:ext cx="9339943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Synthesize your project and provide an overview.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select the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 have a hypothesis or anticipated outcome?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66E9CF-ECF5-3148-96D3-F3A9F458C5F2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1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5DF4C1D-8F06-C74B-A67B-1BED551529A6}"/>
              </a:ext>
            </a:extLst>
          </p:cNvPr>
          <p:cNvSpPr txBox="1"/>
          <p:nvPr/>
        </p:nvSpPr>
        <p:spPr>
          <a:xfrm>
            <a:off x="3657600" y="4115931"/>
            <a:ext cx="36576000" cy="2123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66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Team Name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Organization Affiliation &amp; Location (City, State, Country)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969A7E-A1FA-4347-9991-B34B229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291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approach your project? Why?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your approach evolve over time?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materials did you use?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Show us in pictures or other graphics.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898B3BFD-708B-0E4A-A5E7-EBDEB748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250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were your findings?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anything surprise you?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lessons did you learn?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graphs, tables, images to share your results.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B7126C40-A08B-2548-9E1B-AFC59335C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6981671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Who helped conduct this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Are there organizations or individuals you want to recognize?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any references in this section.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614D5F0-D0E7-2841-BF20-30506672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7" y="7026315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Abstract</a:t>
            </a:r>
            <a:endParaRPr lang="en-US" sz="4400" b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96354-D134-944C-81E9-32674DE1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41" y="18545228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Background &amp; Motivation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D6DB4C-919F-9845-8736-7C06B45D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639817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Next Steps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D1DA9-8AFD-9349-96A0-D337EEB4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Methodology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FE9CF5-99F3-9D4C-B39F-F5365443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797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Results &amp; Discussion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FAD436-8CA2-204F-BD6A-E1E2FB6B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Conclusion</a:t>
            </a: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212A14EB-F3E0-CE41-91BE-DC3E4AC41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1975686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did you pick this project?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is it important?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Provide general background information to give readers context.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AE20A982-2D66-D34F-904D-24E3676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Summarize the objective and results of your project.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impact did your project have on you? On your community?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7D38A7A6-85DC-E245-A158-EF6D80E1C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765355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What’s next for your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questions stem from this project that you’d like to explore next?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312702A-7CEE-CB40-852D-A5153FC82698}"/>
              </a:ext>
            </a:extLst>
          </p:cNvPr>
          <p:cNvSpPr txBox="1"/>
          <p:nvPr/>
        </p:nvSpPr>
        <p:spPr>
          <a:xfrm>
            <a:off x="0" y="25892085"/>
            <a:ext cx="27216745" cy="3631763"/>
          </a:xfrm>
          <a:prstGeom prst="rect">
            <a:avLst/>
          </a:prstGeom>
          <a:solidFill>
            <a:srgbClr val="F8941C"/>
          </a:solidFill>
        </p:spPr>
        <p:txBody>
          <a:bodyPr wrap="square" rtlCol="0">
            <a:spAutoFit/>
          </a:bodyPr>
          <a:lstStyle/>
          <a:p>
            <a:r>
              <a:rPr lang="en-US" sz="11500" dirty="0"/>
              <a:t>Use this template as inspiration – change the format, colors, and layout to fit your project!</a:t>
            </a:r>
          </a:p>
        </p:txBody>
      </p:sp>
    </p:spTree>
    <p:extLst>
      <p:ext uri="{BB962C8B-B14F-4D97-AF65-F5344CB8AC3E}">
        <p14:creationId xmlns:p14="http://schemas.microsoft.com/office/powerpoint/2010/main" val="224125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BAE564A8-CF7C-7642-9DDF-C6CEF4A0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599105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Acknowledgements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C9746-2778-7846-A4B2-AE145DE0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13"/>
            <a:ext cx="43891200" cy="6668559"/>
          </a:xfrm>
          <a:prstGeom prst="rect">
            <a:avLst/>
          </a:prstGeom>
          <a:solidFill>
            <a:srgbClr val="BADD8C"/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 smtId="4294967295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31FE7DC0-3A04-3544-AB19-43B11F5E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8329430"/>
            <a:ext cx="9339943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Synthesize your project and provide an overview.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select the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 have a hypothesis or anticipated outcome?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66E9CF-ECF5-3148-96D3-F3A9F458C5F2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115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5DF4C1D-8F06-C74B-A67B-1BED551529A6}"/>
              </a:ext>
            </a:extLst>
          </p:cNvPr>
          <p:cNvSpPr txBox="1"/>
          <p:nvPr/>
        </p:nvSpPr>
        <p:spPr>
          <a:xfrm>
            <a:off x="3657600" y="4115931"/>
            <a:ext cx="36576000" cy="2123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6600" b="1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Team Name</a:t>
            </a:r>
          </a:p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Organization Affiliation &amp; Location (City, State, Country)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969A7E-A1FA-4347-9991-B34B229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291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approach your project? Why?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your approach evolve over time?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materials did you use?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Show us in pictures or other graphics.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898B3BFD-708B-0E4A-A5E7-EBDEB748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250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were your findings?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anything surprise you?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lessons did you learn?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graphs, tables, images to share your results.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B7126C40-A08B-2548-9E1B-AFC59335C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6981671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Who helped conduct this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Are there organizations or individuals you want to recognize?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any references in this section.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614D5F0-D0E7-2841-BF20-30506672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7" y="7026315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Abstract</a:t>
            </a:r>
            <a:endParaRPr lang="en-US" sz="4400" b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96354-D134-944C-81E9-32674DE1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41" y="18545228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Background &amp; Motivation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D6DB4C-919F-9845-8736-7C06B45D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639817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Next Steps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D1DA9-8AFD-9349-96A0-D337EEB4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Methodology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FE9CF5-99F3-9D4C-B39F-F5365443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797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Results &amp; Discussion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FAD436-8CA2-204F-BD6A-E1E2FB6B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Conclusion</a:t>
            </a: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212A14EB-F3E0-CE41-91BE-DC3E4AC41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1975686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did you pick this project?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is it important?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Provide general background information to give readers context.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AE20A982-2D66-D34F-904D-24E3676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Summarize the objective and results of your project.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impact did your project have on you? On your community?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7D38A7A6-85DC-E245-A158-EF6D80E1C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765355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What’s next for your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questions stem from this project that you’d like to explore next?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0F626F8D-EF11-F846-AE9C-A2AB0B8CCB91}"/>
              </a:ext>
            </a:extLst>
          </p:cNvPr>
          <p:cNvSpPr txBox="1"/>
          <p:nvPr/>
        </p:nvSpPr>
        <p:spPr>
          <a:xfrm>
            <a:off x="0" y="25892085"/>
            <a:ext cx="27216745" cy="3631763"/>
          </a:xfrm>
          <a:prstGeom prst="rect">
            <a:avLst/>
          </a:prstGeom>
          <a:solidFill>
            <a:srgbClr val="F8941C"/>
          </a:solidFill>
        </p:spPr>
        <p:txBody>
          <a:bodyPr wrap="square" rtlCol="0">
            <a:spAutoFit/>
          </a:bodyPr>
          <a:lstStyle/>
          <a:p>
            <a:r>
              <a:rPr lang="en-US" sz="11500" dirty="0"/>
              <a:t>Use this template as inspiration – change the format, colors, and layout to fit your project!</a:t>
            </a:r>
          </a:p>
        </p:txBody>
      </p:sp>
    </p:spTree>
    <p:extLst>
      <p:ext uri="{BB962C8B-B14F-4D97-AF65-F5344CB8AC3E}">
        <p14:creationId xmlns:p14="http://schemas.microsoft.com/office/powerpoint/2010/main" val="3146759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BAE564A8-CF7C-7642-9DDF-C6CEF4A0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5991057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Acknowledgements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C9746-2778-7846-A4B2-AE145DE0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6668559"/>
          </a:xfrm>
          <a:prstGeom prst="rect">
            <a:avLst/>
          </a:prstGeom>
          <a:solidFill>
            <a:srgbClr val="1F4B75"/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 smtId="4294967295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31FE7DC0-3A04-3544-AB19-43B11F5E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8329430"/>
            <a:ext cx="9339943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Synthesize your project and provide an overview.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select the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 have a hypothesis or anticipated outcome?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66E9CF-ECF5-3148-96D3-F3A9F458C5F2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1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5DF4C1D-8F06-C74B-A67B-1BED551529A6}"/>
              </a:ext>
            </a:extLst>
          </p:cNvPr>
          <p:cNvSpPr txBox="1"/>
          <p:nvPr/>
        </p:nvSpPr>
        <p:spPr>
          <a:xfrm>
            <a:off x="3657600" y="4115931"/>
            <a:ext cx="36576000" cy="2123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66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Team Name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Organization Affiliation &amp; Location (City, State, Country)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969A7E-A1FA-4347-9991-B34B229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291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approach your project? Why?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your approach evolve over time?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materials did you use?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Show us in pictures or other graphics.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898B3BFD-708B-0E4A-A5E7-EBDEB748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250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were your findings?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anything surprise you?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lessons did you learn?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graphs, tables, images to share your results.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B7126C40-A08B-2548-9E1B-AFC59335C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6981671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Who helped conduct this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Are there organizations or individuals you want to recognize?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any references in this section.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614D5F0-D0E7-2841-BF20-30506672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7" y="7026315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48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Abstract</a:t>
            </a:r>
            <a:endParaRPr lang="en-US" sz="4400" b="1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96354-D134-944C-81E9-32674DE1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41" y="18545228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Background &amp; Motivation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D6DB4C-919F-9845-8736-7C06B45D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6398177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Next Steps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D1DA9-8AFD-9349-96A0-D337EEB4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026313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Methodology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FE9CF5-99F3-9D4C-B39F-F5365443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797" y="7026313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Results &amp; Discussion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FAD436-8CA2-204F-BD6A-E1E2FB6B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7026313"/>
            <a:ext cx="9601200" cy="864189"/>
          </a:xfrm>
          <a:prstGeom prst="rect">
            <a:avLst/>
          </a:prstGeom>
          <a:solidFill>
            <a:srgbClr val="BBD236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Conclusion</a:t>
            </a: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212A14EB-F3E0-CE41-91BE-DC3E4AC41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1975686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did you pick this project?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is it important?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Provide general background information to give readers context.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AE20A982-2D66-D34F-904D-24E3676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Summarize the objective and results of your project.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impact did your project have on you? On your community?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7D38A7A6-85DC-E245-A158-EF6D80E1C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765355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What’s next for your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questions stem from this project that you’d like to explore next?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4BDBB25E-D3A3-9B4D-BCF1-DB56F0D2ADA4}"/>
              </a:ext>
            </a:extLst>
          </p:cNvPr>
          <p:cNvSpPr txBox="1"/>
          <p:nvPr/>
        </p:nvSpPr>
        <p:spPr>
          <a:xfrm>
            <a:off x="0" y="25892085"/>
            <a:ext cx="27216745" cy="3631763"/>
          </a:xfrm>
          <a:prstGeom prst="rect">
            <a:avLst/>
          </a:prstGeom>
          <a:solidFill>
            <a:srgbClr val="F8941C"/>
          </a:solidFill>
        </p:spPr>
        <p:txBody>
          <a:bodyPr wrap="square" rtlCol="0">
            <a:spAutoFit/>
          </a:bodyPr>
          <a:lstStyle/>
          <a:p>
            <a:r>
              <a:rPr lang="en-US" sz="11500" dirty="0"/>
              <a:t>Use this template as inspiration – change the format, colors, and layout to fit your project!</a:t>
            </a:r>
          </a:p>
        </p:txBody>
      </p:sp>
    </p:spTree>
    <p:extLst>
      <p:ext uri="{BB962C8B-B14F-4D97-AF65-F5344CB8AC3E}">
        <p14:creationId xmlns:p14="http://schemas.microsoft.com/office/powerpoint/2010/main" val="11504604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BAE564A8-CF7C-7642-9DDF-C6CEF4A0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5991057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Acknowledgements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C9746-2778-7846-A4B2-AE145DE0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43891200" cy="6668559"/>
          </a:xfrm>
          <a:prstGeom prst="rect">
            <a:avLst/>
          </a:prstGeom>
          <a:solidFill>
            <a:srgbClr val="1F4B75"/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 smtId="4294967295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31FE7DC0-3A04-3544-AB19-43B11F5E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8329430"/>
            <a:ext cx="9339943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Synthesize your project and provide an overview.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select the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 have a hypothesis or anticipated outcome?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66E9CF-ECF5-3148-96D3-F3A9F458C5F2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115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5DF4C1D-8F06-C74B-A67B-1BED551529A6}"/>
              </a:ext>
            </a:extLst>
          </p:cNvPr>
          <p:cNvSpPr txBox="1"/>
          <p:nvPr/>
        </p:nvSpPr>
        <p:spPr>
          <a:xfrm>
            <a:off x="3657600" y="4115931"/>
            <a:ext cx="36576000" cy="2123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66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Team Name</a:t>
            </a:r>
          </a:p>
          <a:p>
            <a:pPr algn="ctr">
              <a:defRPr/>
            </a:pPr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Organization Affiliation &amp; Location (City, State, Country)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969A7E-A1FA-4347-9991-B34B229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291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approach your project? Why?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your approach evolve over time?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materials did you use?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Show us in pictures or other graphics.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898B3BFD-708B-0E4A-A5E7-EBDEB748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250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were your findings?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anything surprise you?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lessons did you learn?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graphs, tables, images to share your results.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B7126C40-A08B-2548-9E1B-AFC59335C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6981671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Who helped conduct this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Are there organizations or individuals you want to recognize?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any references in this section.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614D5F0-D0E7-2841-BF20-30506672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7" y="7026315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4800" b="1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Abstract</a:t>
            </a:r>
            <a:endParaRPr lang="en-US" sz="4400" b="1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96354-D134-944C-81E9-32674DE1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41" y="18545228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Background &amp; Motivation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D6DB4C-919F-9845-8736-7C06B45D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6398177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Next Steps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D1DA9-8AFD-9349-96A0-D337EEB4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026313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Methodology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FE9CF5-99F3-9D4C-B39F-F5365443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797" y="7026313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Results &amp; Discussion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FAD436-8CA2-204F-BD6A-E1E2FB6B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7026313"/>
            <a:ext cx="9601200" cy="864189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>
                <a:solidFill>
                  <a:schemeClr val="tx1"/>
                </a:solidFill>
              </a:rPr>
              <a:t>   Conclusion</a:t>
            </a: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212A14EB-F3E0-CE41-91BE-DC3E4AC41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1975686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did you pick this project?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is it important?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Provide general background information to give readers context.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AE20A982-2D66-D34F-904D-24E3676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Summarize the objective and results of your project.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impact did your project have on you? On your community?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7D38A7A6-85DC-E245-A158-EF6D80E1C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765355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What’s next for your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questions stem from this project that you’d like to explore next?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B667958-48D9-4744-B462-026BD920E86D}"/>
              </a:ext>
            </a:extLst>
          </p:cNvPr>
          <p:cNvSpPr txBox="1"/>
          <p:nvPr/>
        </p:nvSpPr>
        <p:spPr>
          <a:xfrm>
            <a:off x="0" y="25892085"/>
            <a:ext cx="27216745" cy="3631763"/>
          </a:xfrm>
          <a:prstGeom prst="rect">
            <a:avLst/>
          </a:prstGeom>
          <a:solidFill>
            <a:srgbClr val="F8941C"/>
          </a:solidFill>
        </p:spPr>
        <p:txBody>
          <a:bodyPr wrap="square" rtlCol="0">
            <a:spAutoFit/>
          </a:bodyPr>
          <a:lstStyle/>
          <a:p>
            <a:r>
              <a:rPr lang="en-US" sz="11500" dirty="0"/>
              <a:t>Use this template as inspiration – change the format, colors, and layout to fit your project!</a:t>
            </a:r>
          </a:p>
        </p:txBody>
      </p:sp>
    </p:spTree>
    <p:extLst>
      <p:ext uri="{BB962C8B-B14F-4D97-AF65-F5344CB8AC3E}">
        <p14:creationId xmlns:p14="http://schemas.microsoft.com/office/powerpoint/2010/main" val="6794734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BAE564A8-CF7C-7642-9DDF-C6CEF4A0CA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599105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Acknowledgements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FC0C9746-2778-7846-A4B2-AE145DE06A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10313"/>
            <a:ext cx="43891200" cy="6668559"/>
          </a:xfrm>
          <a:prstGeom prst="rect">
            <a:avLst/>
          </a:prstGeom>
          <a:solidFill>
            <a:schemeClr val="bg1">
              <a:lumMod val="75000"/>
              <a:alpha val="44000"/>
            </a:schemeClr>
          </a:solidFill>
          <a:ln w="38100">
            <a:noFill/>
            <a:miter lim="800000"/>
          </a:ln>
        </p:spPr>
        <p:txBody>
          <a:bodyPr lIns="137160" tIns="68580" rIns="137160" bIns="68580" anchor="ctr"/>
          <a:lstStyle>
            <a:defPPr>
              <a:defRPr kern="1200" smtId="4294967295"/>
            </a:defPPr>
          </a:lstStyle>
          <a:p>
            <a:pPr algn="ctr" defTabSz="4703763"/>
            <a:endParaRPr lang="en-US" sz="5400" b="1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19">
            <a:extLst>
              <a:ext uri="{FF2B5EF4-FFF2-40B4-BE49-F238E27FC236}">
                <a16:creationId xmlns:a16="http://schemas.microsoft.com/office/drawing/2014/main" id="{31FE7DC0-3A04-3544-AB19-43B11F5EA3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8329430"/>
            <a:ext cx="9339943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Synthesize your project and provide an overview.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select the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 have a hypothesis or anticipated outcome? 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7D66E9CF-ECF5-3148-96D3-F3A9F458C5F2}"/>
              </a:ext>
            </a:extLst>
          </p:cNvPr>
          <p:cNvSpPr txBox="1"/>
          <p:nvPr/>
        </p:nvSpPr>
        <p:spPr>
          <a:xfrm>
            <a:off x="3657600" y="914400"/>
            <a:ext cx="36576000" cy="293744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defPPr>
              <a:defRPr kern="1200" smtId="4294967295"/>
            </a:defPPr>
            <a:lvl1pPr marL="0" marR="0" indent="0" algn="l" defTabSz="3783013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Tx/>
              <a:buSzTx/>
              <a:buFontTx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3761086">
              <a:spcBef>
                <a:spcPct val="20000"/>
              </a:spcBef>
              <a:defRPr/>
            </a:pPr>
            <a:r>
              <a:rPr lang="en-US" sz="115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Project Title</a:t>
            </a:r>
          </a:p>
        </p:txBody>
      </p:sp>
      <p:sp>
        <p:nvSpPr>
          <p:cNvPr id="7" name="Text Placeholder 5">
            <a:extLst>
              <a:ext uri="{FF2B5EF4-FFF2-40B4-BE49-F238E27FC236}">
                <a16:creationId xmlns:a16="http://schemas.microsoft.com/office/drawing/2014/main" id="{85DF4C1D-8F06-C74B-A67B-1BED551529A6}"/>
              </a:ext>
            </a:extLst>
          </p:cNvPr>
          <p:cNvSpPr txBox="1"/>
          <p:nvPr/>
        </p:nvSpPr>
        <p:spPr>
          <a:xfrm>
            <a:off x="3657600" y="4115931"/>
            <a:ext cx="36576000" cy="2123658"/>
          </a:xfrm>
          <a:prstGeom prst="rect">
            <a:avLst/>
          </a:prstGeom>
        </p:spPr>
        <p:txBody>
          <a:bodyPr lIns="0" tIns="0" rIns="0" bIns="0">
            <a:spAutoFit/>
          </a:bodyPr>
          <a:lstStyle>
            <a:defPPr>
              <a:defRPr kern="1200" smtId="4294967295"/>
            </a:defPPr>
            <a:lvl1pPr marL="0" marR="0" indent="0" algn="l" defTabSz="3761086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 typeface="Arial" pitchFamily="34" charset="0"/>
              <a:buNone/>
              <a:defRPr sz="6000" kern="1200" baseline="0">
                <a:solidFill>
                  <a:schemeClr val="tx2"/>
                </a:solidFill>
                <a:latin typeface="Franklin Gothic Heavy" pitchFamily="34" charset="0"/>
                <a:ea typeface="+mn-ea"/>
                <a:cs typeface="+mn-cs"/>
              </a:defRPr>
            </a:lvl1pPr>
            <a:lvl2pPr marL="1880543" indent="0" algn="l" defTabSz="3761086" rtl="0" eaLnBrk="1" latinLnBrk="0" hangingPunct="1">
              <a:spcBef>
                <a:spcPct val="20000"/>
              </a:spcBef>
              <a:buFontTx/>
              <a:buNone/>
              <a:defRPr sz="1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761086" indent="0" algn="l" defTabSz="3761086" rtl="0" eaLnBrk="1" latinLnBrk="0" hangingPunct="1">
              <a:spcBef>
                <a:spcPct val="20000"/>
              </a:spcBef>
              <a:buFontTx/>
              <a:buNone/>
              <a:defRPr sz="9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641629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522172" indent="0" algn="l" defTabSz="3761086" rtl="0" eaLnBrk="1" latinLnBrk="0" hangingPunct="1">
              <a:spcBef>
                <a:spcPct val="20000"/>
              </a:spcBef>
              <a:buFontTx/>
              <a:buNone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0342988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2223531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4104074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5984617" indent="-940272" algn="l" defTabSz="3761086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8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en-US" sz="6600" b="1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Team Name</a:t>
            </a:r>
          </a:p>
          <a:p>
            <a:pPr algn="ctr">
              <a:defRPr/>
            </a:pPr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Organization Affiliation &amp; Location (City, State, Country)</a:t>
            </a:r>
          </a:p>
        </p:txBody>
      </p:sp>
      <p:sp>
        <p:nvSpPr>
          <p:cNvPr id="8" name="TextBox 19">
            <a:extLst>
              <a:ext uri="{FF2B5EF4-FFF2-40B4-BE49-F238E27FC236}">
                <a16:creationId xmlns:a16="http://schemas.microsoft.com/office/drawing/2014/main" id="{FE969A7E-A1FA-4347-9991-B34B229EF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8286545"/>
            <a:ext cx="9601200" cy="2915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How did you approach your project? Why?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your approach evolve over time?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materials did you use?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Show us in pictures or other graphics.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19">
            <a:extLst>
              <a:ext uri="{FF2B5EF4-FFF2-40B4-BE49-F238E27FC236}">
                <a16:creationId xmlns:a16="http://schemas.microsoft.com/office/drawing/2014/main" id="{898B3BFD-708B-0E4A-A5E7-EBDEB7482F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800" y="8286545"/>
            <a:ext cx="9601200" cy="2509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were your findings?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Did anything surprise you?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lessons did you learn?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graphs, tables, images to share your results.</a:t>
            </a:r>
          </a:p>
        </p:txBody>
      </p:sp>
      <p:sp>
        <p:nvSpPr>
          <p:cNvPr id="12" name="TextBox 19">
            <a:extLst>
              <a:ext uri="{FF2B5EF4-FFF2-40B4-BE49-F238E27FC236}">
                <a16:creationId xmlns:a16="http://schemas.microsoft.com/office/drawing/2014/main" id="{B7126C40-A08B-2548-9E1B-AFC59335CF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26981671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Who helped conduct this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Are there organizations or individuals you want to recognize?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Include any references in this section.</a:t>
            </a:r>
          </a:p>
        </p:txBody>
      </p:sp>
      <p:sp>
        <p:nvSpPr>
          <p:cNvPr id="19" name="TextBox 19">
            <a:extLst>
              <a:ext uri="{FF2B5EF4-FFF2-40B4-BE49-F238E27FC236}">
                <a16:creationId xmlns:a16="http://schemas.microsoft.com/office/drawing/2014/main" id="{0614D5F0-D0E7-2841-BF20-305066723B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597" y="7026315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>
              <a:lnSpc>
                <a:spcPct val="110000"/>
              </a:lnSpc>
            </a:pPr>
            <a:r>
              <a:rPr lang="en-US" sz="4800" b="1" dirty="0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   Abstract</a:t>
            </a:r>
            <a:endParaRPr lang="en-US" sz="4400" b="1" dirty="0">
              <a:solidFill>
                <a:schemeClr val="bg1"/>
              </a:solidFill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8196354-D134-944C-81E9-32674DE19F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7141" y="18545228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Background &amp; Motivation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1D6DB4C-919F-9845-8736-7C06B45DD2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6398177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Next Steps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38D1DA9-8AFD-9349-96A0-D337EEB4A5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332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Methodology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5FE9CF5-99F3-9D4C-B39F-F536544385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656797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Results &amp; Discussion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FFAD436-8CA2-204F-BD6A-E1E2FB6B3F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7026313"/>
            <a:ext cx="9601200" cy="864189"/>
          </a:xfrm>
          <a:prstGeom prst="rect">
            <a:avLst/>
          </a:prstGeom>
          <a:solidFill>
            <a:srgbClr val="1F4B75"/>
          </a:solidFill>
          <a:ln>
            <a:noFill/>
          </a:ln>
        </p:spPr>
        <p:txBody>
          <a:bodyPr wrap="square" lIns="91418" tIns="45709" rIns="91418" bIns="45709">
            <a:spAutoFit/>
          </a:bodyPr>
          <a:lstStyle>
            <a:defPPr>
              <a:defRPr lang="en-US" kern="1200"/>
            </a:defPPr>
            <a:lvl1pPr eaLnBrk="0" hangingPunct="0">
              <a:lnSpc>
                <a:spcPct val="110000"/>
              </a:lnSpc>
              <a:defRPr sz="4800" b="1">
                <a:solidFill>
                  <a:schemeClr val="bg1"/>
                </a:solidFill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defRPr>
            </a:lvl1pPr>
            <a:lvl2pPr eaLnBrk="0" hangingPunct="0">
              <a:defRPr sz="2000"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latin typeface="Arial"/>
                <a:ea typeface="ＭＳ Ｐゴシック" pitchFamily="-106" charset="-128"/>
              </a:defRPr>
            </a:lvl9pPr>
          </a:lstStyle>
          <a:p>
            <a:r>
              <a:rPr lang="en-US" dirty="0"/>
              <a:t>   Conclusion</a:t>
            </a:r>
          </a:p>
        </p:txBody>
      </p:sp>
      <p:sp>
        <p:nvSpPr>
          <p:cNvPr id="29" name="TextBox 19">
            <a:extLst>
              <a:ext uri="{FF2B5EF4-FFF2-40B4-BE49-F238E27FC236}">
                <a16:creationId xmlns:a16="http://schemas.microsoft.com/office/drawing/2014/main" id="{212A14EB-F3E0-CE41-91BE-DC3E4AC41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8398" y="1975686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did you pick this project? 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Why is it important?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Provide general background information to give readers context.</a:t>
            </a:r>
          </a:p>
        </p:txBody>
      </p:sp>
      <p:sp>
        <p:nvSpPr>
          <p:cNvPr id="31" name="TextBox 19">
            <a:extLst>
              <a:ext uri="{FF2B5EF4-FFF2-40B4-BE49-F238E27FC236}">
                <a16:creationId xmlns:a16="http://schemas.microsoft.com/office/drawing/2014/main" id="{AE20A982-2D66-D34F-904D-24E3676AB4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8286545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Summarize the objective and results of your project.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impact did your project have on you? On your community?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32" name="TextBox 19">
            <a:extLst>
              <a:ext uri="{FF2B5EF4-FFF2-40B4-BE49-F238E27FC236}">
                <a16:creationId xmlns:a16="http://schemas.microsoft.com/office/drawing/2014/main" id="{7D38A7A6-85DC-E245-A158-EF6D80E1C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680400" y="17653550"/>
            <a:ext cx="9601200" cy="21033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18" tIns="45709" rIns="91418" bIns="45709">
            <a:spAutoFit/>
          </a:bodyPr>
          <a:lstStyle>
            <a:defPPr>
              <a:defRPr kern="1200" smtId="4294967295"/>
            </a:defPPr>
            <a:lvl1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1pPr>
            <a:lvl2pPr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/>
                <a:ea typeface="ＭＳ Ｐゴシック" pitchFamily="-106" charset="-128"/>
              </a:defRPr>
            </a:lvl9pPr>
          </a:lstStyle>
          <a:p>
            <a:pPr algn="just">
              <a:lnSpc>
                <a:spcPct val="110000"/>
              </a:lnSpc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Add your text, graphics, and charts here. Consider the following:</a:t>
            </a:r>
          </a:p>
          <a:p>
            <a:pPr algn="just">
              <a:lnSpc>
                <a:spcPct val="110000"/>
              </a:lnSpc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What’s next for your project?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Calibri" panose="020F0502020204030204" pitchFamily="34" charset="0"/>
                <a:ea typeface="Open Sans" panose="020B0606030504020204" pitchFamily="34" charset="0"/>
                <a:cs typeface="Calibri" panose="020F0502020204030204" pitchFamily="34" charset="0"/>
              </a:rPr>
              <a:t>What questions stem from this project that you’d like to explore next?</a:t>
            </a:r>
          </a:p>
          <a:p>
            <a:pPr marL="342900" indent="-342900" algn="just">
              <a:lnSpc>
                <a:spcPct val="110000"/>
              </a:lnSpc>
              <a:buFont typeface="Arial" panose="020B0604020202020204" pitchFamily="34" charset="0"/>
              <a:buChar char="•"/>
            </a:pPr>
            <a:endParaRPr lang="en-US" sz="2400" dirty="0">
              <a:latin typeface="Calibri" panose="020F0502020204030204" pitchFamily="34" charset="0"/>
              <a:ea typeface="Open Sans" panose="020B060603050402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638270-F3F5-CD46-80C9-4B0234E6855F}"/>
              </a:ext>
            </a:extLst>
          </p:cNvPr>
          <p:cNvSpPr txBox="1"/>
          <p:nvPr/>
        </p:nvSpPr>
        <p:spPr>
          <a:xfrm>
            <a:off x="0" y="25892085"/>
            <a:ext cx="27216745" cy="3631763"/>
          </a:xfrm>
          <a:prstGeom prst="rect">
            <a:avLst/>
          </a:prstGeom>
          <a:solidFill>
            <a:srgbClr val="F8941C"/>
          </a:solidFill>
        </p:spPr>
        <p:txBody>
          <a:bodyPr wrap="square" rtlCol="0">
            <a:spAutoFit/>
          </a:bodyPr>
          <a:lstStyle/>
          <a:p>
            <a:r>
              <a:rPr lang="en-US" sz="11500" dirty="0"/>
              <a:t>Use this template as inspiration – change the format, colors, and layout to fit your project!</a:t>
            </a:r>
          </a:p>
        </p:txBody>
      </p:sp>
    </p:spTree>
    <p:extLst>
      <p:ext uri="{BB962C8B-B14F-4D97-AF65-F5344CB8AC3E}">
        <p14:creationId xmlns:p14="http://schemas.microsoft.com/office/powerpoint/2010/main" val="33264083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Levels xmlns="45f10bb7-0041-464d-95e9-11ebb6f81ff4" xsi:nil="true"/>
    <MigrationWizIdPermissions xmlns="45f10bb7-0041-464d-95e9-11ebb6f81ff4" xsi:nil="true"/>
    <MigrationWizId xmlns="45f10bb7-0041-464d-95e9-11ebb6f81ff4" xsi:nil="true"/>
    <MigrationWizIdDocumentLibraryPermissions xmlns="45f10bb7-0041-464d-95e9-11ebb6f81ff4" xsi:nil="true"/>
    <MigrationWizIdSecurityGroups xmlns="45f10bb7-0041-464d-95e9-11ebb6f81ff4" xsi:nil="true"/>
    <lcf76f155ced4ddcb4097134ff3c332f xmlns="45f10bb7-0041-464d-95e9-11ebb6f81ff4">
      <Terms xmlns="http://schemas.microsoft.com/office/infopath/2007/PartnerControls"/>
    </lcf76f155ced4ddcb4097134ff3c332f>
    <TaxCatchAll xmlns="3f633945-f43d-436e-b7c7-e7e6739f91ae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3DA488BD9972A49B8158214EEA422C8" ma:contentTypeVersion="25" ma:contentTypeDescription="Create a new document." ma:contentTypeScope="" ma:versionID="aeccf249ebb1612f51387dbbbb6dff88">
  <xsd:schema xmlns:xsd="http://www.w3.org/2001/XMLSchema" xmlns:xs="http://www.w3.org/2001/XMLSchema" xmlns:p="http://schemas.microsoft.com/office/2006/metadata/properties" xmlns:ns2="45f10bb7-0041-464d-95e9-11ebb6f81ff4" xmlns:ns3="3f633945-f43d-436e-b7c7-e7e6739f91ae" targetNamespace="http://schemas.microsoft.com/office/2006/metadata/properties" ma:root="true" ma:fieldsID="4d43ab7953bf2b7e25445efc232900b9" ns2:_="" ns3:_="">
    <xsd:import namespace="45f10bb7-0041-464d-95e9-11ebb6f81ff4"/>
    <xsd:import namespace="3f633945-f43d-436e-b7c7-e7e6739f91ae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f10bb7-0041-464d-95e9-11ebb6f81ff4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5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7" nillable="true" ma:taxonomy="true" ma:internalName="lcf76f155ced4ddcb4097134ff3c332f" ma:taxonomyFieldName="MediaServiceImageTags" ma:displayName="Image Tags" ma:readOnly="false" ma:fieldId="{5cf76f15-5ced-4ddc-b409-7134ff3c332f}" ma:taxonomyMulti="true" ma:sspId="73c3b767-44d2-42d4-b783-8ce42159746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9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633945-f43d-436e-b7c7-e7e6739f91ae" elementFormDefault="qualified">
    <xsd:import namespace="http://schemas.microsoft.com/office/2006/documentManagement/types"/>
    <xsd:import namespace="http://schemas.microsoft.com/office/infopath/2007/PartnerControls"/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8" nillable="true" ma:displayName="Taxonomy Catch All Column" ma:hidden="true" ma:list="{b6ad0c14-cbd0-4f73-bf3c-dbce60670763}" ma:internalName="TaxCatchAll" ma:showField="CatchAllData" ma:web="3f633945-f43d-436e-b7c7-e7e6739f91a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B4B7B8-1543-4294-B0CE-56CB53CAB9D7}">
  <ds:schemaRefs>
    <ds:schemaRef ds:uri="http://purl.org/dc/terms/"/>
    <ds:schemaRef ds:uri="45f10bb7-0041-464d-95e9-11ebb6f81ff4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3f633945-f43d-436e-b7c7-e7e6739f91ae"/>
    <ds:schemaRef ds:uri="http://www.w3.org/XML/1998/namespace"/>
    <ds:schemaRef ds:uri="http://schemas.microsoft.com/office/infopath/2007/PartnerControls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73F9AA65-245F-4D46-B3F1-2E98FC8CF52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910CCEF-B4A3-47CF-A6AF-0E31AF8BCE0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7583</TotalTime>
  <Words>1585</Words>
  <Application>Microsoft Macintosh PowerPoint</Application>
  <PresentationFormat>Custom</PresentationFormat>
  <Paragraphs>230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Lindsey Groark</dc:creator>
  <cp:lastModifiedBy>Laverne Imori</cp:lastModifiedBy>
  <cp:revision>4</cp:revision>
  <dcterms:created xsi:type="dcterms:W3CDTF">2021-01-14T14:52:41Z</dcterms:created>
  <dcterms:modified xsi:type="dcterms:W3CDTF">2025-10-04T00:24:56Z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0x01010043DA488BD9972A49B8158214EEA422C8</vt:lpwstr>
  </property>
  <property fmtid="{D5CDD505-2E9C-101B-9397-08002B2CF9AE}" pid="3" name="MediaServiceImageTags">
    <vt:lpwstr/>
  </property>
</Properties>
</file>